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3" r:id="rId4"/>
    <p:sldId id="269" r:id="rId5"/>
    <p:sldId id="271" r:id="rId6"/>
    <p:sldId id="262" r:id="rId7"/>
    <p:sldId id="258" r:id="rId8"/>
    <p:sldId id="259" r:id="rId9"/>
    <p:sldId id="260" r:id="rId10"/>
    <p:sldId id="261" r:id="rId11"/>
    <p:sldId id="270" r:id="rId12"/>
    <p:sldId id="264" r:id="rId13"/>
    <p:sldId id="265" r:id="rId14"/>
    <p:sldId id="266" r:id="rId15"/>
    <p:sldId id="267" r:id="rId16"/>
    <p:sldId id="268"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9/14/2022</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288951-7FC3-4B31-B21B-D93C4AB641C4}"/>
              </a:ext>
            </a:extLst>
          </p:cNvPr>
          <p:cNvSpPr>
            <a:spLocks noGrp="1"/>
          </p:cNvSpPr>
          <p:nvPr>
            <p:ph type="title"/>
          </p:nvPr>
        </p:nvSpPr>
        <p:spPr>
          <a:xfrm>
            <a:off x="2088859" y="313888"/>
            <a:ext cx="9415753" cy="1330354"/>
          </a:xfrm>
        </p:spPr>
        <p:txBody>
          <a:bodyPr>
            <a:normAutofit/>
          </a:bodyPr>
          <a:lstStyle/>
          <a:p>
            <a:pPr algn="ctr"/>
            <a:r>
              <a:rPr lang="en-GB" dirty="0"/>
              <a:t>Winchmore School visits </a:t>
            </a:r>
            <a:br>
              <a:rPr lang="en-GB" dirty="0"/>
            </a:br>
            <a:r>
              <a:rPr lang="en-GB" dirty="0"/>
              <a:t>New York July 2022</a:t>
            </a:r>
          </a:p>
        </p:txBody>
      </p:sp>
      <p:pic>
        <p:nvPicPr>
          <p:cNvPr id="1030" name="Picture 6" descr="The Statue of Liberty over the Scene of New york cityscape river side which location is lower manhattan,Architecture and building with tourist concept The Statue of Liberty over the Scene of New york cityscape river side which location is lower manhattan,Architecture and building with tourist concept new york city stock pictures, royalty-free photos &amp; images">
            <a:extLst>
              <a:ext uri="{FF2B5EF4-FFF2-40B4-BE49-F238E27FC236}">
                <a16:creationId xmlns:a16="http://schemas.microsoft.com/office/drawing/2014/main" id="{36717609-8293-4175-AB2D-BCF6DC07238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03261" y="1795943"/>
            <a:ext cx="7021584" cy="4639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0118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52330-B715-4D48-A972-DE8E718277BE}"/>
              </a:ext>
            </a:extLst>
          </p:cNvPr>
          <p:cNvSpPr>
            <a:spLocks noGrp="1"/>
          </p:cNvSpPr>
          <p:nvPr>
            <p:ph type="title"/>
          </p:nvPr>
        </p:nvSpPr>
        <p:spPr>
          <a:xfrm>
            <a:off x="2592925" y="276837"/>
            <a:ext cx="8911687" cy="1249959"/>
          </a:xfrm>
        </p:spPr>
        <p:txBody>
          <a:bodyPr/>
          <a:lstStyle/>
          <a:p>
            <a:pPr algn="ctr"/>
            <a:r>
              <a:rPr lang="en-GB" dirty="0"/>
              <a:t>All together</a:t>
            </a:r>
            <a:br>
              <a:rPr lang="en-GB" dirty="0"/>
            </a:br>
            <a:r>
              <a:rPr lang="en-GB" dirty="0"/>
              <a:t>After the Show</a:t>
            </a:r>
          </a:p>
        </p:txBody>
      </p:sp>
      <p:pic>
        <p:nvPicPr>
          <p:cNvPr id="5" name="Content Placeholder 4">
            <a:extLst>
              <a:ext uri="{FF2B5EF4-FFF2-40B4-BE49-F238E27FC236}">
                <a16:creationId xmlns:a16="http://schemas.microsoft.com/office/drawing/2014/main" id="{7651FE94-ED78-4C72-AD98-4540E63AB676}"/>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693842" y="1711354"/>
            <a:ext cx="6319706" cy="4739780"/>
          </a:xfrm>
        </p:spPr>
      </p:pic>
    </p:spTree>
    <p:extLst>
      <p:ext uri="{BB962C8B-B14F-4D97-AF65-F5344CB8AC3E}">
        <p14:creationId xmlns:p14="http://schemas.microsoft.com/office/powerpoint/2010/main" val="3276414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20B17-7AC2-40BB-A350-42B11462ADA5}"/>
              </a:ext>
            </a:extLst>
          </p:cNvPr>
          <p:cNvSpPr>
            <a:spLocks noGrp="1"/>
          </p:cNvSpPr>
          <p:nvPr>
            <p:ph type="title"/>
          </p:nvPr>
        </p:nvSpPr>
        <p:spPr/>
        <p:txBody>
          <a:bodyPr/>
          <a:lstStyle/>
          <a:p>
            <a:pPr algn="ctr"/>
            <a:r>
              <a:rPr lang="en-GB" dirty="0"/>
              <a:t>Visiting the Intrepid Air and Space Museum </a:t>
            </a:r>
          </a:p>
        </p:txBody>
      </p:sp>
      <p:pic>
        <p:nvPicPr>
          <p:cNvPr id="1030" name="Picture 6" descr="The BEST Intrepid Sea, Air &amp; Space Museum Family-friendly Activities 2022 -  FREE Cancellation | GetYourGuide">
            <a:extLst>
              <a:ext uri="{FF2B5EF4-FFF2-40B4-BE49-F238E27FC236}">
                <a16:creationId xmlns:a16="http://schemas.microsoft.com/office/drawing/2014/main" id="{7ECC8C4F-15C4-4056-BC1F-C54A3C7F105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99287" y="2183948"/>
            <a:ext cx="7650056" cy="3906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0237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8D2A5-5F78-4E90-AC37-A5B1F056840A}"/>
              </a:ext>
            </a:extLst>
          </p:cNvPr>
          <p:cNvSpPr>
            <a:spLocks noGrp="1"/>
          </p:cNvSpPr>
          <p:nvPr>
            <p:ph type="title"/>
          </p:nvPr>
        </p:nvSpPr>
        <p:spPr>
          <a:xfrm>
            <a:off x="2592925" y="624110"/>
            <a:ext cx="8911687" cy="978187"/>
          </a:xfrm>
        </p:spPr>
        <p:txBody>
          <a:bodyPr/>
          <a:lstStyle/>
          <a:p>
            <a:r>
              <a:rPr lang="en-GB" dirty="0"/>
              <a:t>Fun at the Fair at Coney Island Beach</a:t>
            </a:r>
          </a:p>
        </p:txBody>
      </p:sp>
      <p:pic>
        <p:nvPicPr>
          <p:cNvPr id="5" name="Content Placeholder 4">
            <a:extLst>
              <a:ext uri="{FF2B5EF4-FFF2-40B4-BE49-F238E27FC236}">
                <a16:creationId xmlns:a16="http://schemas.microsoft.com/office/drawing/2014/main" id="{B87A2456-0E0A-46BC-8F66-201845C48815}"/>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313650" y="1837189"/>
            <a:ext cx="6937695" cy="4337108"/>
          </a:xfrm>
        </p:spPr>
      </p:pic>
    </p:spTree>
    <p:extLst>
      <p:ext uri="{BB962C8B-B14F-4D97-AF65-F5344CB8AC3E}">
        <p14:creationId xmlns:p14="http://schemas.microsoft.com/office/powerpoint/2010/main" val="3362317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AA40A-B252-4D7E-BB4B-4C8EE94B73D1}"/>
              </a:ext>
            </a:extLst>
          </p:cNvPr>
          <p:cNvSpPr>
            <a:spLocks noGrp="1"/>
          </p:cNvSpPr>
          <p:nvPr>
            <p:ph type="title"/>
          </p:nvPr>
        </p:nvSpPr>
        <p:spPr>
          <a:xfrm>
            <a:off x="2592925" y="624110"/>
            <a:ext cx="8911687" cy="911075"/>
          </a:xfrm>
        </p:spPr>
        <p:txBody>
          <a:bodyPr>
            <a:normAutofit fontScale="90000"/>
          </a:bodyPr>
          <a:lstStyle/>
          <a:p>
            <a:pPr algn="ctr"/>
            <a:r>
              <a:rPr lang="en-GB" dirty="0"/>
              <a:t>…or, how about a little volley ball </a:t>
            </a:r>
            <a:br>
              <a:rPr lang="en-GB" dirty="0"/>
            </a:br>
            <a:r>
              <a:rPr lang="en-GB" dirty="0"/>
              <a:t>between friends</a:t>
            </a:r>
          </a:p>
        </p:txBody>
      </p:sp>
      <p:pic>
        <p:nvPicPr>
          <p:cNvPr id="5" name="Content Placeholder 4">
            <a:extLst>
              <a:ext uri="{FF2B5EF4-FFF2-40B4-BE49-F238E27FC236}">
                <a16:creationId xmlns:a16="http://schemas.microsoft.com/office/drawing/2014/main" id="{AB805AAC-AFC2-47E0-BA5D-057C1E9C1819}"/>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540154" y="1921079"/>
            <a:ext cx="6736360" cy="4312811"/>
          </a:xfrm>
        </p:spPr>
      </p:pic>
    </p:spTree>
    <p:extLst>
      <p:ext uri="{BB962C8B-B14F-4D97-AF65-F5344CB8AC3E}">
        <p14:creationId xmlns:p14="http://schemas.microsoft.com/office/powerpoint/2010/main" val="1738253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13920-FA44-4A88-B5BF-5A08B79CDDCA}"/>
              </a:ext>
            </a:extLst>
          </p:cNvPr>
          <p:cNvSpPr>
            <a:spLocks noGrp="1"/>
          </p:cNvSpPr>
          <p:nvPr>
            <p:ph type="title"/>
          </p:nvPr>
        </p:nvSpPr>
        <p:spPr/>
        <p:txBody>
          <a:bodyPr/>
          <a:lstStyle/>
          <a:p>
            <a:r>
              <a:rPr lang="en-GB" dirty="0"/>
              <a:t>Packing up and back to Central Park</a:t>
            </a:r>
          </a:p>
        </p:txBody>
      </p:sp>
      <p:pic>
        <p:nvPicPr>
          <p:cNvPr id="7" name="Content Placeholder 6">
            <a:extLst>
              <a:ext uri="{FF2B5EF4-FFF2-40B4-BE49-F238E27FC236}">
                <a16:creationId xmlns:a16="http://schemas.microsoft.com/office/drawing/2014/main" id="{B4EFE61B-954E-45B0-AAB3-AB33F55002FB}"/>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286773" y="1526796"/>
            <a:ext cx="5494789" cy="4385054"/>
          </a:xfrm>
        </p:spPr>
      </p:pic>
    </p:spTree>
    <p:extLst>
      <p:ext uri="{BB962C8B-B14F-4D97-AF65-F5344CB8AC3E}">
        <p14:creationId xmlns:p14="http://schemas.microsoft.com/office/powerpoint/2010/main" val="4199589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868D9-A5E8-4AAC-A356-5F305C50E917}"/>
              </a:ext>
            </a:extLst>
          </p:cNvPr>
          <p:cNvSpPr>
            <a:spLocks noGrp="1"/>
          </p:cNvSpPr>
          <p:nvPr>
            <p:ph type="title"/>
          </p:nvPr>
        </p:nvSpPr>
        <p:spPr>
          <a:xfrm>
            <a:off x="2592925" y="192947"/>
            <a:ext cx="8911687" cy="1107347"/>
          </a:xfrm>
        </p:spPr>
        <p:txBody>
          <a:bodyPr/>
          <a:lstStyle/>
          <a:p>
            <a:r>
              <a:rPr lang="en-GB" b="1" dirty="0"/>
              <a:t>9 / 11 Memorial at Ground Zero</a:t>
            </a:r>
          </a:p>
        </p:txBody>
      </p:sp>
      <p:pic>
        <p:nvPicPr>
          <p:cNvPr id="8" name="Content Placeholder 7">
            <a:extLst>
              <a:ext uri="{FF2B5EF4-FFF2-40B4-BE49-F238E27FC236}">
                <a16:creationId xmlns:a16="http://schemas.microsoft.com/office/drawing/2014/main" id="{233FB41A-B9EF-42DD-B497-2A0DA8BBB82D}"/>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bwMode="auto">
          <a:xfrm>
            <a:off x="1548347" y="1109506"/>
            <a:ext cx="4062193" cy="541625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9750E673-8A58-4164-B097-FDC069C2AEC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20249" y="1109506"/>
            <a:ext cx="4062194" cy="5416258"/>
          </a:xfrm>
          <a:prstGeom prst="rect">
            <a:avLst/>
          </a:prstGeom>
        </p:spPr>
      </p:pic>
    </p:spTree>
    <p:extLst>
      <p:ext uri="{BB962C8B-B14F-4D97-AF65-F5344CB8AC3E}">
        <p14:creationId xmlns:p14="http://schemas.microsoft.com/office/powerpoint/2010/main" val="2665939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BE6BB-5AD7-41DA-A250-583FF2A5BEA7}"/>
              </a:ext>
            </a:extLst>
          </p:cNvPr>
          <p:cNvSpPr>
            <a:spLocks noGrp="1"/>
          </p:cNvSpPr>
          <p:nvPr>
            <p:ph type="title"/>
          </p:nvPr>
        </p:nvSpPr>
        <p:spPr>
          <a:xfrm>
            <a:off x="2214694" y="624109"/>
            <a:ext cx="2818700" cy="5919304"/>
          </a:xfrm>
        </p:spPr>
        <p:txBody>
          <a:bodyPr/>
          <a:lstStyle/>
          <a:p>
            <a:r>
              <a:rPr lang="en-GB" dirty="0"/>
              <a:t>Farewell</a:t>
            </a:r>
            <a:br>
              <a:rPr lang="en-GB" dirty="0"/>
            </a:br>
            <a:r>
              <a:rPr lang="en-GB" dirty="0"/>
              <a:t>Dinner</a:t>
            </a:r>
            <a:br>
              <a:rPr lang="en-GB" dirty="0"/>
            </a:br>
            <a:br>
              <a:rPr lang="en-GB" dirty="0"/>
            </a:br>
            <a:r>
              <a:rPr lang="en-GB" dirty="0"/>
              <a:t>The Mykonos Bleu Rooftop</a:t>
            </a:r>
            <a:br>
              <a:rPr lang="en-GB" dirty="0"/>
            </a:br>
            <a:r>
              <a:rPr lang="en-GB" dirty="0"/>
              <a:t>Restaurant</a:t>
            </a:r>
          </a:p>
        </p:txBody>
      </p:sp>
      <p:pic>
        <p:nvPicPr>
          <p:cNvPr id="5" name="Content Placeholder 4">
            <a:extLst>
              <a:ext uri="{FF2B5EF4-FFF2-40B4-BE49-F238E27FC236}">
                <a16:creationId xmlns:a16="http://schemas.microsoft.com/office/drawing/2014/main" id="{ABF49E12-AFA7-426D-969A-87056470CB33}"/>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rot="5400000">
            <a:off x="5426278" y="988504"/>
            <a:ext cx="6224631" cy="4885188"/>
          </a:xfrm>
        </p:spPr>
      </p:pic>
    </p:spTree>
    <p:extLst>
      <p:ext uri="{BB962C8B-B14F-4D97-AF65-F5344CB8AC3E}">
        <p14:creationId xmlns:p14="http://schemas.microsoft.com/office/powerpoint/2010/main" val="267033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AED82-A0E3-49F2-A46E-019D1CB012C1}"/>
              </a:ext>
            </a:extLst>
          </p:cNvPr>
          <p:cNvSpPr>
            <a:spLocks noGrp="1"/>
          </p:cNvSpPr>
          <p:nvPr>
            <p:ph type="title"/>
          </p:nvPr>
        </p:nvSpPr>
        <p:spPr>
          <a:xfrm>
            <a:off x="1442907" y="624109"/>
            <a:ext cx="10061706" cy="5348851"/>
          </a:xfrm>
        </p:spPr>
        <p:txBody>
          <a:bodyPr>
            <a:normAutofit/>
          </a:bodyPr>
          <a:lstStyle/>
          <a:p>
            <a:pPr algn="ctr"/>
            <a:r>
              <a:rPr lang="en-GB" dirty="0"/>
              <a:t>Hotel on the edge of Central Park</a:t>
            </a:r>
          </a:p>
        </p:txBody>
      </p:sp>
      <p:pic>
        <p:nvPicPr>
          <p:cNvPr id="2054" name="Picture 6" descr="27,273 Times Square Photos - Free &amp; Royalty-Free Stock Photos from  Dreamstime">
            <a:extLst>
              <a:ext uri="{FF2B5EF4-FFF2-40B4-BE49-F238E27FC236}">
                <a16:creationId xmlns:a16="http://schemas.microsoft.com/office/drawing/2014/main" id="{79F77B45-BAD6-48D2-8027-20E11D3BF7F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914780" y="2558190"/>
            <a:ext cx="3715346" cy="341477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6ED47F54-0811-40FA-A54A-B27B150CF22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42906" y="1871616"/>
            <a:ext cx="5606689" cy="4429387"/>
          </a:xfrm>
          <a:prstGeom prst="rect">
            <a:avLst/>
          </a:prstGeom>
        </p:spPr>
      </p:pic>
      <p:sp>
        <p:nvSpPr>
          <p:cNvPr id="9" name="Content Placeholder 8">
            <a:extLst>
              <a:ext uri="{FF2B5EF4-FFF2-40B4-BE49-F238E27FC236}">
                <a16:creationId xmlns:a16="http://schemas.microsoft.com/office/drawing/2014/main" id="{967BE394-0558-436A-A57F-B61E9FD2CDD9}"/>
              </a:ext>
            </a:extLst>
          </p:cNvPr>
          <p:cNvSpPr>
            <a:spLocks noGrp="1"/>
          </p:cNvSpPr>
          <p:nvPr>
            <p:ph idx="1"/>
          </p:nvPr>
        </p:nvSpPr>
        <p:spPr>
          <a:xfrm>
            <a:off x="7914779" y="1753299"/>
            <a:ext cx="3715345" cy="4152551"/>
          </a:xfrm>
        </p:spPr>
        <p:txBody>
          <a:bodyPr>
            <a:normAutofit/>
          </a:bodyPr>
          <a:lstStyle/>
          <a:p>
            <a:pPr marL="0" indent="0" algn="ctr">
              <a:buNone/>
            </a:pPr>
            <a:r>
              <a:rPr lang="en-GB" sz="4000" dirty="0"/>
              <a:t>Times Square</a:t>
            </a:r>
          </a:p>
        </p:txBody>
      </p:sp>
    </p:spTree>
    <p:extLst>
      <p:ext uri="{BB962C8B-B14F-4D97-AF65-F5344CB8AC3E}">
        <p14:creationId xmlns:p14="http://schemas.microsoft.com/office/powerpoint/2010/main" val="3884290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1012E-F897-483B-B3F5-3FC717615D7D}"/>
              </a:ext>
            </a:extLst>
          </p:cNvPr>
          <p:cNvSpPr>
            <a:spLocks noGrp="1"/>
          </p:cNvSpPr>
          <p:nvPr>
            <p:ph type="title"/>
          </p:nvPr>
        </p:nvSpPr>
        <p:spPr>
          <a:xfrm>
            <a:off x="1988191" y="624110"/>
            <a:ext cx="2835479" cy="5172683"/>
          </a:xfrm>
        </p:spPr>
        <p:txBody>
          <a:bodyPr>
            <a:normAutofit/>
          </a:bodyPr>
          <a:lstStyle/>
          <a:p>
            <a:r>
              <a:rPr lang="en-GB" dirty="0"/>
              <a:t>Spending time in Central Park</a:t>
            </a:r>
            <a:br>
              <a:rPr lang="en-GB" dirty="0"/>
            </a:br>
            <a:endParaRPr lang="en-GB" dirty="0"/>
          </a:p>
        </p:txBody>
      </p:sp>
      <p:pic>
        <p:nvPicPr>
          <p:cNvPr id="7" name="Content Placeholder 6">
            <a:extLst>
              <a:ext uri="{FF2B5EF4-FFF2-40B4-BE49-F238E27FC236}">
                <a16:creationId xmlns:a16="http://schemas.microsoft.com/office/drawing/2014/main" id="{B41E690C-ACF9-48BA-B169-57A6C5DB9D66}"/>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6258187" y="318782"/>
            <a:ext cx="5023607" cy="6027924"/>
          </a:xfrm>
        </p:spPr>
      </p:pic>
      <p:pic>
        <p:nvPicPr>
          <p:cNvPr id="8" name="Picture 4" descr="500+ Central Park Pictures - NYC [HD] | Download Free Images on Unsplash">
            <a:extLst>
              <a:ext uri="{FF2B5EF4-FFF2-40B4-BE49-F238E27FC236}">
                <a16:creationId xmlns:a16="http://schemas.microsoft.com/office/drawing/2014/main" id="{FE243F5C-6FBA-4FE2-9388-4CBFB3F4E9B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33993" y="3049293"/>
            <a:ext cx="3560128" cy="3410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309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15250-4414-42C4-BFBD-9E483465CF29}"/>
              </a:ext>
            </a:extLst>
          </p:cNvPr>
          <p:cNvSpPr>
            <a:spLocks noGrp="1"/>
          </p:cNvSpPr>
          <p:nvPr>
            <p:ph type="title"/>
          </p:nvPr>
        </p:nvSpPr>
        <p:spPr>
          <a:xfrm>
            <a:off x="1593906" y="176170"/>
            <a:ext cx="9748781" cy="1702332"/>
          </a:xfrm>
        </p:spPr>
        <p:txBody>
          <a:bodyPr>
            <a:noAutofit/>
          </a:bodyPr>
          <a:lstStyle/>
          <a:p>
            <a:r>
              <a:rPr lang="en-GB" sz="2400" dirty="0">
                <a:latin typeface="Arial" panose="020B0604020202020204" pitchFamily="34" charset="0"/>
                <a:cs typeface="Arial" panose="020B0604020202020204" pitchFamily="34" charset="0"/>
              </a:rPr>
              <a:t>At Winchmore we believe ‘reading and writing floats on a sea of words’.  The adventure of being in New York stirred up an ocean of words which inspired writing, music, art, drama, dance and so much new learning which continued long after our return to London.</a:t>
            </a:r>
          </a:p>
        </p:txBody>
      </p:sp>
      <p:pic>
        <p:nvPicPr>
          <p:cNvPr id="8" name="Content Placeholder 7">
            <a:extLst>
              <a:ext uri="{FF2B5EF4-FFF2-40B4-BE49-F238E27FC236}">
                <a16:creationId xmlns:a16="http://schemas.microsoft.com/office/drawing/2014/main" id="{9E4EC62F-D1E0-40C9-A564-20F45AD130DA}"/>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356518" y="1974398"/>
            <a:ext cx="7864858" cy="4402073"/>
          </a:xfrm>
        </p:spPr>
      </p:pic>
    </p:spTree>
    <p:extLst>
      <p:ext uri="{BB962C8B-B14F-4D97-AF65-F5344CB8AC3E}">
        <p14:creationId xmlns:p14="http://schemas.microsoft.com/office/powerpoint/2010/main" val="2957784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CD983-7DE7-4C4C-805A-1BF0B962F950}"/>
              </a:ext>
            </a:extLst>
          </p:cNvPr>
          <p:cNvSpPr>
            <a:spLocks noGrp="1"/>
          </p:cNvSpPr>
          <p:nvPr>
            <p:ph type="title"/>
          </p:nvPr>
        </p:nvSpPr>
        <p:spPr>
          <a:xfrm>
            <a:off x="2038525" y="140191"/>
            <a:ext cx="8581937" cy="1308682"/>
          </a:xfrm>
        </p:spPr>
        <p:txBody>
          <a:bodyPr>
            <a:normAutofit/>
          </a:bodyPr>
          <a:lstStyle/>
          <a:p>
            <a:pPr algn="ctr"/>
            <a:r>
              <a:rPr lang="en-GB" sz="3200" dirty="0">
                <a:latin typeface="Arial" panose="020B0604020202020204" pitchFamily="34" charset="0"/>
                <a:cs typeface="Arial" panose="020B0604020202020204" pitchFamily="34" charset="0"/>
              </a:rPr>
              <a:t>Columbus Circle</a:t>
            </a:r>
            <a:br>
              <a:rPr lang="en-GB" sz="3200" dirty="0">
                <a:latin typeface="Arial" panose="020B0604020202020204" pitchFamily="34" charset="0"/>
                <a:cs typeface="Arial" panose="020B0604020202020204" pitchFamily="34" charset="0"/>
              </a:rPr>
            </a:br>
            <a:r>
              <a:rPr lang="en-GB" sz="3200" dirty="0">
                <a:latin typeface="Arial" panose="020B0604020202020204" pitchFamily="34" charset="0"/>
                <a:cs typeface="Arial" panose="020B0604020202020204" pitchFamily="34" charset="0"/>
              </a:rPr>
              <a:t>A Golden Gateway to Adventure</a:t>
            </a:r>
          </a:p>
        </p:txBody>
      </p:sp>
      <p:pic>
        <p:nvPicPr>
          <p:cNvPr id="4" name="Content Placeholder 4">
            <a:extLst>
              <a:ext uri="{FF2B5EF4-FFF2-40B4-BE49-F238E27FC236}">
                <a16:creationId xmlns:a16="http://schemas.microsoft.com/office/drawing/2014/main" id="{C0535CCB-1C24-41D6-B6DD-AE9A5F5BA41F}"/>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634142" y="1275127"/>
            <a:ext cx="7768205" cy="5377343"/>
          </a:xfrm>
        </p:spPr>
      </p:pic>
    </p:spTree>
    <p:extLst>
      <p:ext uri="{BB962C8B-B14F-4D97-AF65-F5344CB8AC3E}">
        <p14:creationId xmlns:p14="http://schemas.microsoft.com/office/powerpoint/2010/main" val="2823755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27347-02D8-4313-BC95-CFCEF4576093}"/>
              </a:ext>
            </a:extLst>
          </p:cNvPr>
          <p:cNvSpPr>
            <a:spLocks noGrp="1"/>
          </p:cNvSpPr>
          <p:nvPr>
            <p:ph type="title"/>
          </p:nvPr>
        </p:nvSpPr>
        <p:spPr>
          <a:xfrm>
            <a:off x="2592925" y="369116"/>
            <a:ext cx="8911687" cy="1233181"/>
          </a:xfrm>
        </p:spPr>
        <p:txBody>
          <a:bodyPr/>
          <a:lstStyle/>
          <a:p>
            <a:r>
              <a:rPr lang="en-GB" dirty="0"/>
              <a:t>On the way to the Statue of Liberty</a:t>
            </a:r>
          </a:p>
        </p:txBody>
      </p:sp>
      <p:pic>
        <p:nvPicPr>
          <p:cNvPr id="5" name="Content Placeholder 4">
            <a:extLst>
              <a:ext uri="{FF2B5EF4-FFF2-40B4-BE49-F238E27FC236}">
                <a16:creationId xmlns:a16="http://schemas.microsoft.com/office/drawing/2014/main" id="{846B8522-3CAA-4185-807E-76F7BA5EF5B2}"/>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053593" y="1266739"/>
            <a:ext cx="7080308" cy="5025005"/>
          </a:xfrm>
        </p:spPr>
      </p:pic>
    </p:spTree>
    <p:extLst>
      <p:ext uri="{BB962C8B-B14F-4D97-AF65-F5344CB8AC3E}">
        <p14:creationId xmlns:p14="http://schemas.microsoft.com/office/powerpoint/2010/main" val="3749781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4B407-6116-460F-A48F-9F9F58D4AE18}"/>
              </a:ext>
            </a:extLst>
          </p:cNvPr>
          <p:cNvSpPr>
            <a:spLocks noGrp="1"/>
          </p:cNvSpPr>
          <p:nvPr>
            <p:ph type="title"/>
          </p:nvPr>
        </p:nvSpPr>
        <p:spPr>
          <a:xfrm>
            <a:off x="1895913" y="184558"/>
            <a:ext cx="9608700" cy="1107347"/>
          </a:xfrm>
        </p:spPr>
        <p:txBody>
          <a:bodyPr/>
          <a:lstStyle/>
          <a:p>
            <a:pPr algn="ctr"/>
            <a:r>
              <a:rPr lang="en-GB" dirty="0"/>
              <a:t>On the way to </a:t>
            </a:r>
            <a:r>
              <a:rPr lang="en-GB" b="1" dirty="0"/>
              <a:t>Beetlejuice</a:t>
            </a:r>
            <a:r>
              <a:rPr lang="en-GB" dirty="0"/>
              <a:t> on Broadway</a:t>
            </a:r>
          </a:p>
        </p:txBody>
      </p:sp>
      <p:pic>
        <p:nvPicPr>
          <p:cNvPr id="1028" name="Picture 4" descr="31,010 Broadway Photos - Free &amp; Royalty-Free Stock Photos from Dreamstime">
            <a:extLst>
              <a:ext uri="{FF2B5EF4-FFF2-40B4-BE49-F238E27FC236}">
                <a16:creationId xmlns:a16="http://schemas.microsoft.com/office/drawing/2014/main" id="{49D5359A-CF4F-4547-9A87-4CCEBF495B31}"/>
              </a:ext>
            </a:extLst>
          </p:cNvPr>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2155971" y="1415371"/>
            <a:ext cx="8911687" cy="5097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0651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59690-1C6F-4A35-97DA-735C64273D77}"/>
              </a:ext>
            </a:extLst>
          </p:cNvPr>
          <p:cNvSpPr>
            <a:spLocks noGrp="1"/>
          </p:cNvSpPr>
          <p:nvPr>
            <p:ph type="title"/>
          </p:nvPr>
        </p:nvSpPr>
        <p:spPr/>
        <p:txBody>
          <a:bodyPr>
            <a:normAutofit/>
          </a:bodyPr>
          <a:lstStyle/>
          <a:p>
            <a:pPr algn="ctr"/>
            <a:r>
              <a:rPr lang="en-GB" dirty="0"/>
              <a:t>Before </a:t>
            </a:r>
            <a:r>
              <a:rPr lang="en-GB" b="1" dirty="0"/>
              <a:t>Beetlejuice</a:t>
            </a:r>
            <a:r>
              <a:rPr lang="en-GB" dirty="0"/>
              <a:t> dining at Bubba </a:t>
            </a:r>
            <a:r>
              <a:rPr lang="en-GB" dirty="0" err="1"/>
              <a:t>Gumps</a:t>
            </a:r>
            <a:r>
              <a:rPr lang="en-GB" dirty="0"/>
              <a:t> in Times Square</a:t>
            </a:r>
          </a:p>
        </p:txBody>
      </p:sp>
      <p:pic>
        <p:nvPicPr>
          <p:cNvPr id="11" name="Content Placeholder 10">
            <a:extLst>
              <a:ext uri="{FF2B5EF4-FFF2-40B4-BE49-F238E27FC236}">
                <a16:creationId xmlns:a16="http://schemas.microsoft.com/office/drawing/2014/main" id="{D3854B8D-4C81-41FE-8880-C74A41B27BB0}"/>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897460" y="2239861"/>
            <a:ext cx="5494789" cy="4094697"/>
          </a:xfrm>
        </p:spPr>
      </p:pic>
      <p:pic>
        <p:nvPicPr>
          <p:cNvPr id="8" name="Picture 7">
            <a:extLst>
              <a:ext uri="{FF2B5EF4-FFF2-40B4-BE49-F238E27FC236}">
                <a16:creationId xmlns:a16="http://schemas.microsoft.com/office/drawing/2014/main" id="{7018CB65-E286-4262-88A8-95C5166F506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03146" y="2139193"/>
            <a:ext cx="3889378" cy="4094697"/>
          </a:xfrm>
          <a:prstGeom prst="rect">
            <a:avLst/>
          </a:prstGeom>
        </p:spPr>
      </p:pic>
    </p:spTree>
    <p:extLst>
      <p:ext uri="{BB962C8B-B14F-4D97-AF65-F5344CB8AC3E}">
        <p14:creationId xmlns:p14="http://schemas.microsoft.com/office/powerpoint/2010/main" val="3240763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A3FF1-F41E-40D1-AFC3-91F3B56114C9}"/>
              </a:ext>
            </a:extLst>
          </p:cNvPr>
          <p:cNvSpPr>
            <a:spLocks noGrp="1"/>
          </p:cNvSpPr>
          <p:nvPr>
            <p:ph type="title"/>
          </p:nvPr>
        </p:nvSpPr>
        <p:spPr>
          <a:xfrm>
            <a:off x="4146827" y="324989"/>
            <a:ext cx="5475345" cy="1879132"/>
          </a:xfrm>
        </p:spPr>
        <p:txBody>
          <a:bodyPr/>
          <a:lstStyle/>
          <a:p>
            <a:endParaRPr lang="en-GB" dirty="0"/>
          </a:p>
        </p:txBody>
      </p:sp>
      <p:pic>
        <p:nvPicPr>
          <p:cNvPr id="5" name="Content Placeholder 4">
            <a:extLst>
              <a:ext uri="{FF2B5EF4-FFF2-40B4-BE49-F238E27FC236}">
                <a16:creationId xmlns:a16="http://schemas.microsoft.com/office/drawing/2014/main" id="{26BD35FF-C663-439A-8FBE-2CA437C3D414}"/>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253251" y="2642823"/>
            <a:ext cx="7033651" cy="3778250"/>
          </a:xfrm>
        </p:spPr>
      </p:pic>
      <p:pic>
        <p:nvPicPr>
          <p:cNvPr id="7" name="Picture 6">
            <a:extLst>
              <a:ext uri="{FF2B5EF4-FFF2-40B4-BE49-F238E27FC236}">
                <a16:creationId xmlns:a16="http://schemas.microsoft.com/office/drawing/2014/main" id="{274F9689-BA53-4A20-982F-1CAB22E8209B}"/>
              </a:ext>
            </a:extLst>
          </p:cNvPr>
          <p:cNvPicPr>
            <a:picLocks noChangeAspect="1"/>
          </p:cNvPicPr>
          <p:nvPr/>
        </p:nvPicPr>
        <p:blipFill>
          <a:blip r:embed="rId3"/>
          <a:stretch>
            <a:fillRect/>
          </a:stretch>
        </p:blipFill>
        <p:spPr>
          <a:xfrm>
            <a:off x="4146827" y="324988"/>
            <a:ext cx="5542457" cy="1879133"/>
          </a:xfrm>
          <a:prstGeom prst="rect">
            <a:avLst/>
          </a:prstGeom>
        </p:spPr>
      </p:pic>
    </p:spTree>
    <p:extLst>
      <p:ext uri="{BB962C8B-B14F-4D97-AF65-F5344CB8AC3E}">
        <p14:creationId xmlns:p14="http://schemas.microsoft.com/office/powerpoint/2010/main" val="4242477114"/>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167</TotalTime>
  <Words>166</Words>
  <Application>Microsoft Office PowerPoint</Application>
  <PresentationFormat>Widescreen</PresentationFormat>
  <Paragraphs>16</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Century Gothic</vt:lpstr>
      <vt:lpstr>Wingdings 3</vt:lpstr>
      <vt:lpstr>Wisp</vt:lpstr>
      <vt:lpstr>Winchmore School visits  New York July 2022</vt:lpstr>
      <vt:lpstr>Hotel on the edge of Central Park</vt:lpstr>
      <vt:lpstr>Spending time in Central Park </vt:lpstr>
      <vt:lpstr>At Winchmore we believe ‘reading and writing floats on a sea of words’.  The adventure of being in New York stirred up an ocean of words which inspired writing, music, art, drama, dance and so much new learning which continued long after our return to London.</vt:lpstr>
      <vt:lpstr>Columbus Circle A Golden Gateway to Adventure</vt:lpstr>
      <vt:lpstr>On the way to the Statue of Liberty</vt:lpstr>
      <vt:lpstr>On the way to Beetlejuice on Broadway</vt:lpstr>
      <vt:lpstr>Before Beetlejuice dining at Bubba Gumps in Times Square</vt:lpstr>
      <vt:lpstr>PowerPoint Presentation</vt:lpstr>
      <vt:lpstr>All together After the Show</vt:lpstr>
      <vt:lpstr>Visiting the Intrepid Air and Space Museum </vt:lpstr>
      <vt:lpstr>Fun at the Fair at Coney Island Beach</vt:lpstr>
      <vt:lpstr>…or, how about a little volley ball  between friends</vt:lpstr>
      <vt:lpstr>Packing up and back to Central Park</vt:lpstr>
      <vt:lpstr>9 / 11 Memorial at Ground Zero</vt:lpstr>
      <vt:lpstr>Farewell Dinner  The Mykonos Bleu Rooftop Restaurant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Winchmore School visits  New York 2022</dc:title>
  <dc:creator>NOEL THOMPSON</dc:creator>
  <cp:lastModifiedBy>Penny Christou</cp:lastModifiedBy>
  <cp:revision>19</cp:revision>
  <dcterms:created xsi:type="dcterms:W3CDTF">2022-07-12T12:46:42Z</dcterms:created>
  <dcterms:modified xsi:type="dcterms:W3CDTF">2022-09-14T10:36:38Z</dcterms:modified>
</cp:coreProperties>
</file>